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9" r:id="rId1"/>
  </p:sldMasterIdLst>
  <p:sldIdLst>
    <p:sldId id="256" r:id="rId2"/>
    <p:sldId id="257" r:id="rId3"/>
    <p:sldId id="258" r:id="rId4"/>
    <p:sldId id="260" r:id="rId5"/>
    <p:sldId id="267" r:id="rId6"/>
    <p:sldId id="259" r:id="rId7"/>
    <p:sldId id="261" r:id="rId8"/>
    <p:sldId id="262" r:id="rId9"/>
    <p:sldId id="268" r:id="rId10"/>
    <p:sldId id="263" r:id="rId11"/>
    <p:sldId id="265" r:id="rId12"/>
    <p:sldId id="266"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485" autoAdjust="0"/>
    <p:restoredTop sz="96029"/>
  </p:normalViewPr>
  <p:slideViewPr>
    <p:cSldViewPr snapToGrid="0" snapToObjects="1">
      <p:cViewPr varScale="1">
        <p:scale>
          <a:sx n="73" d="100"/>
          <a:sy n="73" d="100"/>
        </p:scale>
        <p:origin x="78" y="72"/>
      </p:cViewPr>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10.png>
</file>

<file path=ppt/media/image11.jpg>
</file>

<file path=ppt/media/image12.jpg>
</file>

<file path=ppt/media/image13.png>
</file>

<file path=ppt/media/image14.jpg>
</file>

<file path=ppt/media/image15.jpg>
</file>

<file path=ppt/media/image16.jpg>
</file>

<file path=ppt/media/image17.jpg>
</file>

<file path=ppt/media/image18.png>
</file>

<file path=ppt/media/image19.png>
</file>

<file path=ppt/media/image2.png>
</file>

<file path=ppt/media/image3.tif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20-Oct-19</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735591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20-Oct-19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343610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20-Oct-19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117687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20-Oct-19</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40305945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20-Oct-19</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441585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20-Oct-19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76692549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t>20-Oct-19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0746269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20-Oct-19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7632153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20-Oct-19</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460811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20-Oct-19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2911414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2-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20-Oct-19</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28814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20-Oct-19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24059612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20-Oct-19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6814256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20-Oct-19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8234029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20-Oct-19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882932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20-Oct-19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435917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20-Oct-19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5037746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2-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20-Oct-19</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51925062"/>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image" Target="../media/image15.jpg"/><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image" Target="../media/image14.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EB2B64-2731-924E-881D-051946BD5E09}"/>
              </a:ext>
            </a:extLst>
          </p:cNvPr>
          <p:cNvSpPr>
            <a:spLocks noGrp="1"/>
          </p:cNvSpPr>
          <p:nvPr>
            <p:ph type="ctrTitle"/>
          </p:nvPr>
        </p:nvSpPr>
        <p:spPr>
          <a:xfrm>
            <a:off x="1371600" y="1803404"/>
            <a:ext cx="9448800" cy="2254245"/>
          </a:xfrm>
        </p:spPr>
        <p:txBody>
          <a:bodyPr/>
          <a:lstStyle/>
          <a:p>
            <a:pPr algn="ctr"/>
            <a:r>
              <a:rPr lang="en-US" b="1" dirty="0" err="1"/>
              <a:t>NSU_Inception</a:t>
            </a:r>
            <a:endParaRPr lang="en-US" b="1" dirty="0"/>
          </a:p>
        </p:txBody>
      </p:sp>
    </p:spTree>
    <p:extLst>
      <p:ext uri="{BB962C8B-B14F-4D97-AF65-F5344CB8AC3E}">
        <p14:creationId xmlns:p14="http://schemas.microsoft.com/office/powerpoint/2010/main" val="82458724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D17DE-6B72-9947-82FB-21A16EAAE68F}"/>
              </a:ext>
            </a:extLst>
          </p:cNvPr>
          <p:cNvSpPr>
            <a:spLocks noGrp="1"/>
          </p:cNvSpPr>
          <p:nvPr>
            <p:ph type="title"/>
          </p:nvPr>
        </p:nvSpPr>
        <p:spPr/>
        <p:txBody>
          <a:bodyPr/>
          <a:lstStyle/>
          <a:p>
            <a:r>
              <a:rPr lang="en-US" dirty="0"/>
              <a:t>Data Analyzing</a:t>
            </a:r>
          </a:p>
        </p:txBody>
      </p:sp>
      <p:pic>
        <p:nvPicPr>
          <p:cNvPr id="7" name="Picture 6">
            <a:extLst>
              <a:ext uri="{FF2B5EF4-FFF2-40B4-BE49-F238E27FC236}">
                <a16:creationId xmlns:a16="http://schemas.microsoft.com/office/drawing/2014/main" id="{885A6E00-04E1-7847-81F0-27CF413E5212}"/>
              </a:ext>
            </a:extLst>
          </p:cNvPr>
          <p:cNvPicPr>
            <a:picLocks noChangeAspect="1"/>
          </p:cNvPicPr>
          <p:nvPr/>
        </p:nvPicPr>
        <p:blipFill>
          <a:blip r:embed="rId2"/>
          <a:stretch>
            <a:fillRect/>
          </a:stretch>
        </p:blipFill>
        <p:spPr>
          <a:xfrm>
            <a:off x="430530" y="2278251"/>
            <a:ext cx="5505321" cy="3815376"/>
          </a:xfrm>
          <a:prstGeom prst="rect">
            <a:avLst/>
          </a:prstGeom>
        </p:spPr>
      </p:pic>
      <p:pic>
        <p:nvPicPr>
          <p:cNvPr id="9" name="Picture 8">
            <a:extLst>
              <a:ext uri="{FF2B5EF4-FFF2-40B4-BE49-F238E27FC236}">
                <a16:creationId xmlns:a16="http://schemas.microsoft.com/office/drawing/2014/main" id="{5BB0D9C4-63F2-4346-9758-33B43B74A718}"/>
              </a:ext>
            </a:extLst>
          </p:cNvPr>
          <p:cNvPicPr>
            <a:picLocks noChangeAspect="1"/>
          </p:cNvPicPr>
          <p:nvPr/>
        </p:nvPicPr>
        <p:blipFill>
          <a:blip r:embed="rId3"/>
          <a:stretch>
            <a:fillRect/>
          </a:stretch>
        </p:blipFill>
        <p:spPr>
          <a:xfrm>
            <a:off x="6256151" y="2278251"/>
            <a:ext cx="5271748" cy="3815376"/>
          </a:xfrm>
          <a:prstGeom prst="rect">
            <a:avLst/>
          </a:prstGeom>
        </p:spPr>
      </p:pic>
    </p:spTree>
    <p:extLst>
      <p:ext uri="{BB962C8B-B14F-4D97-AF65-F5344CB8AC3E}">
        <p14:creationId xmlns:p14="http://schemas.microsoft.com/office/powerpoint/2010/main" val="283864555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AC8BD-0823-9E4A-995C-F18676092510}"/>
              </a:ext>
            </a:extLst>
          </p:cNvPr>
          <p:cNvSpPr>
            <a:spLocks noGrp="1"/>
          </p:cNvSpPr>
          <p:nvPr>
            <p:ph type="title"/>
          </p:nvPr>
        </p:nvSpPr>
        <p:spPr/>
        <p:txBody>
          <a:bodyPr/>
          <a:lstStyle/>
          <a:p>
            <a:r>
              <a:rPr lang="en-US" dirty="0" smtClean="0"/>
              <a:t>What makes us different !</a:t>
            </a:r>
            <a:endParaRPr lang="en-US" dirty="0"/>
          </a:p>
        </p:txBody>
      </p:sp>
      <p:sp>
        <p:nvSpPr>
          <p:cNvPr id="3" name="Content Placeholder 2">
            <a:extLst>
              <a:ext uri="{FF2B5EF4-FFF2-40B4-BE49-F238E27FC236}">
                <a16:creationId xmlns:a16="http://schemas.microsoft.com/office/drawing/2014/main" id="{5B2A16D5-E7E1-8B48-B694-1A0B085FF36E}"/>
              </a:ext>
            </a:extLst>
          </p:cNvPr>
          <p:cNvSpPr>
            <a:spLocks noGrp="1"/>
          </p:cNvSpPr>
          <p:nvPr>
            <p:ph idx="1"/>
          </p:nvPr>
        </p:nvSpPr>
        <p:spPr/>
        <p:txBody>
          <a:bodyPr/>
          <a:lstStyle/>
          <a:p>
            <a:pPr>
              <a:lnSpc>
                <a:spcPct val="200000"/>
              </a:lnSpc>
            </a:pPr>
            <a:r>
              <a:rPr lang="en-US" sz="2800" dirty="0" smtClean="0"/>
              <a:t>Real Time support and visualization</a:t>
            </a:r>
          </a:p>
          <a:p>
            <a:pPr>
              <a:lnSpc>
                <a:spcPct val="200000"/>
              </a:lnSpc>
            </a:pPr>
            <a:r>
              <a:rPr lang="en-US" sz="2800" dirty="0" smtClean="0"/>
              <a:t>Impact visualization</a:t>
            </a:r>
          </a:p>
          <a:p>
            <a:endParaRPr lang="en-US" dirty="0" smtClean="0"/>
          </a:p>
          <a:p>
            <a:endParaRPr lang="en-US" dirty="0"/>
          </a:p>
        </p:txBody>
      </p:sp>
    </p:spTree>
    <p:extLst>
      <p:ext uri="{BB962C8B-B14F-4D97-AF65-F5344CB8AC3E}">
        <p14:creationId xmlns:p14="http://schemas.microsoft.com/office/powerpoint/2010/main" val="4229164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1EBC08-8522-654C-8F1D-A1970D65D554}"/>
              </a:ext>
            </a:extLst>
          </p:cNvPr>
          <p:cNvSpPr>
            <a:spLocks noGrp="1"/>
          </p:cNvSpPr>
          <p:nvPr>
            <p:ph type="title"/>
          </p:nvPr>
        </p:nvSpPr>
        <p:spPr/>
        <p:txBody>
          <a:bodyPr/>
          <a:lstStyle/>
          <a:p>
            <a:r>
              <a:rPr lang="en-US" dirty="0" smtClean="0"/>
              <a:t>Conclusion</a:t>
            </a:r>
            <a:endParaRPr lang="en-US" dirty="0"/>
          </a:p>
        </p:txBody>
      </p:sp>
      <p:sp>
        <p:nvSpPr>
          <p:cNvPr id="3" name="Content Placeholder 2">
            <a:extLst>
              <a:ext uri="{FF2B5EF4-FFF2-40B4-BE49-F238E27FC236}">
                <a16:creationId xmlns:a16="http://schemas.microsoft.com/office/drawing/2014/main" id="{A0FDBF08-1E91-6944-93B4-B7EC287AD17D}"/>
              </a:ext>
            </a:extLst>
          </p:cNvPr>
          <p:cNvSpPr>
            <a:spLocks noGrp="1"/>
          </p:cNvSpPr>
          <p:nvPr>
            <p:ph idx="1"/>
          </p:nvPr>
        </p:nvSpPr>
        <p:spPr>
          <a:xfrm>
            <a:off x="685800" y="2057401"/>
            <a:ext cx="10820400" cy="4024125"/>
          </a:xfrm>
        </p:spPr>
        <p:txBody>
          <a:bodyPr>
            <a:normAutofit/>
          </a:bodyPr>
          <a:lstStyle/>
          <a:p>
            <a:pPr marL="0" indent="0">
              <a:buNone/>
            </a:pPr>
            <a:r>
              <a:rPr lang="en-US" sz="2400" dirty="0" smtClean="0"/>
              <a:t>Impact, Creativity and validity , 3 steps for analyzing a project. In our project, impact is clearly seen as it was one of our core functionality. Creativity can be reflected through the way we have merge different domains together. It is fully practical project which analyzes its validity itself. </a:t>
            </a:r>
            <a:endParaRPr lang="en-US" sz="2400" dirty="0"/>
          </a:p>
        </p:txBody>
      </p:sp>
    </p:spTree>
    <p:extLst>
      <p:ext uri="{BB962C8B-B14F-4D97-AF65-F5344CB8AC3E}">
        <p14:creationId xmlns:p14="http://schemas.microsoft.com/office/powerpoint/2010/main" val="7359145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7EDBCB-1A57-364B-ACBD-63EFBA6F5E92}"/>
              </a:ext>
            </a:extLst>
          </p:cNvPr>
          <p:cNvSpPr>
            <a:spLocks noGrp="1"/>
          </p:cNvSpPr>
          <p:nvPr>
            <p:ph type="title"/>
          </p:nvPr>
        </p:nvSpPr>
        <p:spPr/>
        <p:txBody>
          <a:bodyPr/>
          <a:lstStyle/>
          <a:p>
            <a:r>
              <a:rPr lang="en-US" dirty="0"/>
              <a:t>Team Members</a:t>
            </a:r>
          </a:p>
        </p:txBody>
      </p:sp>
      <p:pic>
        <p:nvPicPr>
          <p:cNvPr id="4" name="Picture 3">
            <a:extLst>
              <a:ext uri="{FF2B5EF4-FFF2-40B4-BE49-F238E27FC236}">
                <a16:creationId xmlns:a16="http://schemas.microsoft.com/office/drawing/2014/main" id="{FEEED6B0-7D9C-B74E-B59E-FF0EEDBB9533}"/>
              </a:ext>
            </a:extLst>
          </p:cNvPr>
          <p:cNvPicPr>
            <a:picLocks noChangeAspect="1"/>
          </p:cNvPicPr>
          <p:nvPr/>
        </p:nvPicPr>
        <p:blipFill>
          <a:blip r:embed="rId2"/>
          <a:stretch>
            <a:fillRect/>
          </a:stretch>
        </p:blipFill>
        <p:spPr>
          <a:xfrm>
            <a:off x="2190750" y="1657350"/>
            <a:ext cx="8296275" cy="4929188"/>
          </a:xfrm>
          <a:prstGeom prst="rect">
            <a:avLst/>
          </a:prstGeom>
        </p:spPr>
      </p:pic>
    </p:spTree>
    <p:extLst>
      <p:ext uri="{BB962C8B-B14F-4D97-AF65-F5344CB8AC3E}">
        <p14:creationId xmlns:p14="http://schemas.microsoft.com/office/powerpoint/2010/main" val="11645463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B0135F7-AEA6-BA43-B9A8-C629CB4559AD}"/>
              </a:ext>
            </a:extLst>
          </p:cNvPr>
          <p:cNvSpPr txBox="1"/>
          <p:nvPr/>
        </p:nvSpPr>
        <p:spPr>
          <a:xfrm>
            <a:off x="495299" y="2745101"/>
            <a:ext cx="10951779" cy="553998"/>
          </a:xfrm>
          <a:prstGeom prst="rect">
            <a:avLst/>
          </a:prstGeom>
          <a:noFill/>
        </p:spPr>
        <p:txBody>
          <a:bodyPr wrap="square" rtlCol="0">
            <a:spAutoFit/>
          </a:bodyPr>
          <a:lstStyle/>
          <a:p>
            <a:pPr algn="ctr"/>
            <a:r>
              <a:rPr lang="en-US" sz="3000" b="1" dirty="0"/>
              <a:t>Saving The World </a:t>
            </a:r>
          </a:p>
        </p:txBody>
      </p:sp>
      <p:sp>
        <p:nvSpPr>
          <p:cNvPr id="5" name="TextBox 4">
            <a:extLst>
              <a:ext uri="{FF2B5EF4-FFF2-40B4-BE49-F238E27FC236}">
                <a16:creationId xmlns:a16="http://schemas.microsoft.com/office/drawing/2014/main" id="{BAEEE7C2-6A08-6B43-804A-555E072B952B}"/>
              </a:ext>
            </a:extLst>
          </p:cNvPr>
          <p:cNvSpPr txBox="1"/>
          <p:nvPr/>
        </p:nvSpPr>
        <p:spPr>
          <a:xfrm>
            <a:off x="370488" y="2408887"/>
            <a:ext cx="11201400" cy="1226426"/>
          </a:xfrm>
          <a:prstGeom prst="rect">
            <a:avLst/>
          </a:prstGeom>
          <a:noFill/>
        </p:spPr>
        <p:txBody>
          <a:bodyPr wrap="square" rtlCol="0">
            <a:spAutoFit/>
          </a:bodyPr>
          <a:lstStyle/>
          <a:p>
            <a:pPr algn="ctr">
              <a:lnSpc>
                <a:spcPct val="200000"/>
              </a:lnSpc>
            </a:pPr>
            <a:r>
              <a:rPr lang="en-US" sz="2000" b="1" dirty="0">
                <a:latin typeface="News Gothic MT" panose="020B0503020103020203" pitchFamily="34" charset="0"/>
                <a:cs typeface="Times New Roman" panose="02020603050405020304" pitchFamily="18" charset="0"/>
              </a:rPr>
              <a:t>Category: Living In Our World</a:t>
            </a:r>
          </a:p>
          <a:p>
            <a:pPr algn="ctr">
              <a:lnSpc>
                <a:spcPct val="200000"/>
              </a:lnSpc>
            </a:pPr>
            <a:r>
              <a:rPr lang="en-US" sz="2000" b="1" dirty="0">
                <a:latin typeface="News Gothic MT" panose="020B0503020103020203" pitchFamily="34" charset="0"/>
                <a:cs typeface="Times New Roman" panose="02020603050405020304" pitchFamily="18" charset="0"/>
              </a:rPr>
              <a:t>Sub-category: Smash Your SDGS</a:t>
            </a:r>
          </a:p>
        </p:txBody>
      </p:sp>
    </p:spTree>
    <p:extLst>
      <p:ext uri="{BB962C8B-B14F-4D97-AF65-F5344CB8AC3E}">
        <p14:creationId xmlns:p14="http://schemas.microsoft.com/office/powerpoint/2010/main" val="34723843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42" presetClass="path" presetSubtype="0" accel="50000" decel="50000" fill="hold" grpId="1" nodeType="clickEffect">
                                  <p:stCondLst>
                                    <p:cond delay="0"/>
                                  </p:stCondLst>
                                  <p:childTnLst>
                                    <p:animMotion origin="layout" path="M -3.54167E-6 7.40741E-7 L -3.54167E-6 -0.22801 " pathEditMode="relative" rAng="0" ptsTypes="AA">
                                      <p:cBhvr>
                                        <p:cTn id="11" dur="1000" fill="hold"/>
                                        <p:tgtEl>
                                          <p:spTgt spid="4"/>
                                        </p:tgtEl>
                                        <p:attrNameLst>
                                          <p:attrName>ppt_x</p:attrName>
                                          <p:attrName>ppt_y</p:attrName>
                                        </p:attrNameLst>
                                      </p:cBhvr>
                                      <p:rCtr x="0" y="-11412"/>
                                    </p:animMotion>
                                  </p:childTnLst>
                                </p:cTn>
                              </p:par>
                              <p:par>
                                <p:cTn id="12" presetID="53" presetClass="entr" presetSubtype="16"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 calcmode="lin" valueType="num">
                                      <p:cBhvr>
                                        <p:cTn id="14" dur="500" fill="hold"/>
                                        <p:tgtEl>
                                          <p:spTgt spid="5"/>
                                        </p:tgtEl>
                                        <p:attrNameLst>
                                          <p:attrName>ppt_w</p:attrName>
                                        </p:attrNameLst>
                                      </p:cBhvr>
                                      <p:tavLst>
                                        <p:tav tm="0">
                                          <p:val>
                                            <p:fltVal val="0"/>
                                          </p:val>
                                        </p:tav>
                                        <p:tav tm="100000">
                                          <p:val>
                                            <p:strVal val="#ppt_w"/>
                                          </p:val>
                                        </p:tav>
                                      </p:tavLst>
                                    </p:anim>
                                    <p:anim calcmode="lin" valueType="num">
                                      <p:cBhvr>
                                        <p:cTn id="15" dur="500" fill="hold"/>
                                        <p:tgtEl>
                                          <p:spTgt spid="5"/>
                                        </p:tgtEl>
                                        <p:attrNameLst>
                                          <p:attrName>ppt_h</p:attrName>
                                        </p:attrNameLst>
                                      </p:cBhvr>
                                      <p:tavLst>
                                        <p:tav tm="0">
                                          <p:val>
                                            <p:fltVal val="0"/>
                                          </p:val>
                                        </p:tav>
                                        <p:tav tm="100000">
                                          <p:val>
                                            <p:strVal val="#ppt_h"/>
                                          </p:val>
                                        </p:tav>
                                      </p:tavLst>
                                    </p:anim>
                                    <p:animEffect transition="in" filter="fade">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C0C4B9-7F01-EF4F-9D37-22161C0554E3}"/>
              </a:ext>
            </a:extLst>
          </p:cNvPr>
          <p:cNvSpPr>
            <a:spLocks noGrp="1"/>
          </p:cNvSpPr>
          <p:nvPr>
            <p:ph type="title"/>
          </p:nvPr>
        </p:nvSpPr>
        <p:spPr/>
        <p:txBody>
          <a:bodyPr/>
          <a:lstStyle/>
          <a:p>
            <a:r>
              <a:rPr lang="en-US" dirty="0"/>
              <a:t>Facts OF SDGS </a:t>
            </a:r>
          </a:p>
        </p:txBody>
      </p:sp>
      <p:grpSp>
        <p:nvGrpSpPr>
          <p:cNvPr id="17" name="Group 16">
            <a:extLst>
              <a:ext uri="{FF2B5EF4-FFF2-40B4-BE49-F238E27FC236}">
                <a16:creationId xmlns:a16="http://schemas.microsoft.com/office/drawing/2014/main" id="{AAA9B49B-1277-DE45-9168-423E71E03A76}"/>
              </a:ext>
            </a:extLst>
          </p:cNvPr>
          <p:cNvGrpSpPr/>
          <p:nvPr/>
        </p:nvGrpSpPr>
        <p:grpSpPr>
          <a:xfrm>
            <a:off x="1146875" y="2570576"/>
            <a:ext cx="10218301" cy="2762981"/>
            <a:chOff x="557939" y="2043634"/>
            <a:chExt cx="10218301" cy="2762981"/>
          </a:xfrm>
        </p:grpSpPr>
        <p:pic>
          <p:nvPicPr>
            <p:cNvPr id="8" name="Picture 7">
              <a:extLst>
                <a:ext uri="{FF2B5EF4-FFF2-40B4-BE49-F238E27FC236}">
                  <a16:creationId xmlns:a16="http://schemas.microsoft.com/office/drawing/2014/main" id="{101A3548-5FE4-8B46-B1E7-A181052935E4}"/>
                </a:ext>
              </a:extLst>
            </p:cNvPr>
            <p:cNvPicPr>
              <a:picLocks noChangeAspect="1"/>
            </p:cNvPicPr>
            <p:nvPr/>
          </p:nvPicPr>
          <p:blipFill>
            <a:blip r:embed="rId2"/>
            <a:stretch>
              <a:fillRect/>
            </a:stretch>
          </p:blipFill>
          <p:spPr>
            <a:xfrm>
              <a:off x="8903173" y="2043634"/>
              <a:ext cx="1873067" cy="2679541"/>
            </a:xfrm>
            <a:prstGeom prst="rect">
              <a:avLst/>
            </a:prstGeom>
          </p:spPr>
        </p:pic>
        <p:pic>
          <p:nvPicPr>
            <p:cNvPr id="10" name="Picture 9">
              <a:extLst>
                <a:ext uri="{FF2B5EF4-FFF2-40B4-BE49-F238E27FC236}">
                  <a16:creationId xmlns:a16="http://schemas.microsoft.com/office/drawing/2014/main" id="{3BA48F54-A707-F04F-A8A2-9C93F2984C50}"/>
                </a:ext>
              </a:extLst>
            </p:cNvPr>
            <p:cNvPicPr>
              <a:picLocks noChangeAspect="1"/>
            </p:cNvPicPr>
            <p:nvPr/>
          </p:nvPicPr>
          <p:blipFill>
            <a:blip r:embed="rId3"/>
            <a:stretch>
              <a:fillRect/>
            </a:stretch>
          </p:blipFill>
          <p:spPr>
            <a:xfrm>
              <a:off x="557939" y="2051384"/>
              <a:ext cx="1883269" cy="2755231"/>
            </a:xfrm>
            <a:prstGeom prst="rect">
              <a:avLst/>
            </a:prstGeom>
          </p:spPr>
        </p:pic>
        <p:pic>
          <p:nvPicPr>
            <p:cNvPr id="12" name="Picture 11">
              <a:extLst>
                <a:ext uri="{FF2B5EF4-FFF2-40B4-BE49-F238E27FC236}">
                  <a16:creationId xmlns:a16="http://schemas.microsoft.com/office/drawing/2014/main" id="{105EFDAC-31C1-1B40-8482-7FDC7B6A6D11}"/>
                </a:ext>
              </a:extLst>
            </p:cNvPr>
            <p:cNvPicPr>
              <a:picLocks noChangeAspect="1"/>
            </p:cNvPicPr>
            <p:nvPr/>
          </p:nvPicPr>
          <p:blipFill>
            <a:blip r:embed="rId4"/>
            <a:stretch>
              <a:fillRect/>
            </a:stretch>
          </p:blipFill>
          <p:spPr>
            <a:xfrm>
              <a:off x="2623088" y="2051384"/>
              <a:ext cx="1731011" cy="2755231"/>
            </a:xfrm>
            <a:prstGeom prst="rect">
              <a:avLst/>
            </a:prstGeom>
          </p:spPr>
        </p:pic>
        <p:pic>
          <p:nvPicPr>
            <p:cNvPr id="14" name="Picture 13">
              <a:extLst>
                <a:ext uri="{FF2B5EF4-FFF2-40B4-BE49-F238E27FC236}">
                  <a16:creationId xmlns:a16="http://schemas.microsoft.com/office/drawing/2014/main" id="{EF55DC30-B404-8349-AA7E-AAA8BF15F396}"/>
                </a:ext>
              </a:extLst>
            </p:cNvPr>
            <p:cNvPicPr>
              <a:picLocks noChangeAspect="1"/>
            </p:cNvPicPr>
            <p:nvPr/>
          </p:nvPicPr>
          <p:blipFill>
            <a:blip r:embed="rId5"/>
            <a:stretch>
              <a:fillRect/>
            </a:stretch>
          </p:blipFill>
          <p:spPr>
            <a:xfrm>
              <a:off x="4606205" y="2051384"/>
              <a:ext cx="1959307" cy="2717387"/>
            </a:xfrm>
            <a:prstGeom prst="rect">
              <a:avLst/>
            </a:prstGeom>
          </p:spPr>
        </p:pic>
        <p:pic>
          <p:nvPicPr>
            <p:cNvPr id="16" name="Picture 15">
              <a:extLst>
                <a:ext uri="{FF2B5EF4-FFF2-40B4-BE49-F238E27FC236}">
                  <a16:creationId xmlns:a16="http://schemas.microsoft.com/office/drawing/2014/main" id="{5E62EE76-602B-2640-BD92-8A625F4CADD5}"/>
                </a:ext>
              </a:extLst>
            </p:cNvPr>
            <p:cNvPicPr>
              <a:picLocks noChangeAspect="1"/>
            </p:cNvPicPr>
            <p:nvPr/>
          </p:nvPicPr>
          <p:blipFill>
            <a:blip r:embed="rId6"/>
            <a:stretch>
              <a:fillRect/>
            </a:stretch>
          </p:blipFill>
          <p:spPr>
            <a:xfrm>
              <a:off x="6747392" y="2051384"/>
              <a:ext cx="1959306" cy="2717387"/>
            </a:xfrm>
            <a:prstGeom prst="rect">
              <a:avLst/>
            </a:prstGeom>
          </p:spPr>
        </p:pic>
      </p:grpSp>
    </p:spTree>
    <p:extLst>
      <p:ext uri="{BB962C8B-B14F-4D97-AF65-F5344CB8AC3E}">
        <p14:creationId xmlns:p14="http://schemas.microsoft.com/office/powerpoint/2010/main" val="13342145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A7C96DE-C559-AC4B-A24D-BD93C485859E}"/>
              </a:ext>
            </a:extLst>
          </p:cNvPr>
          <p:cNvPicPr>
            <a:picLocks noGrp="1" noChangeAspect="1"/>
          </p:cNvPicPr>
          <p:nvPr>
            <p:ph idx="1"/>
          </p:nvPr>
        </p:nvPicPr>
        <p:blipFill>
          <a:blip r:embed="rId2"/>
          <a:stretch>
            <a:fillRect/>
          </a:stretch>
        </p:blipFill>
        <p:spPr>
          <a:xfrm>
            <a:off x="1543631" y="1539308"/>
            <a:ext cx="9763932" cy="4897678"/>
          </a:xfrm>
        </p:spPr>
      </p:pic>
    </p:spTree>
    <p:extLst>
      <p:ext uri="{BB962C8B-B14F-4D97-AF65-F5344CB8AC3E}">
        <p14:creationId xmlns:p14="http://schemas.microsoft.com/office/powerpoint/2010/main" val="30617409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817A9F-2D9F-A644-B574-44B1F75B3941}"/>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Our Objectives</a:t>
            </a:r>
          </a:p>
        </p:txBody>
      </p:sp>
      <p:sp>
        <p:nvSpPr>
          <p:cNvPr id="3" name="Content Placeholder 2">
            <a:extLst>
              <a:ext uri="{FF2B5EF4-FFF2-40B4-BE49-F238E27FC236}">
                <a16:creationId xmlns:a16="http://schemas.microsoft.com/office/drawing/2014/main" id="{F7E73E0F-3060-434B-9793-235BF8689846}"/>
              </a:ext>
            </a:extLst>
          </p:cNvPr>
          <p:cNvSpPr>
            <a:spLocks noGrp="1"/>
          </p:cNvSpPr>
          <p:nvPr>
            <p:ph idx="1"/>
          </p:nvPr>
        </p:nvSpPr>
        <p:spPr>
          <a:xfrm>
            <a:off x="685800" y="1933304"/>
            <a:ext cx="10820400" cy="4344166"/>
          </a:xfrm>
        </p:spPr>
        <p:txBody>
          <a:bodyPr>
            <a:normAutofit/>
          </a:bodyPr>
          <a:lstStyle/>
          <a:p>
            <a:pPr marL="0" indent="0" algn="ctr">
              <a:buNone/>
            </a:pPr>
            <a:r>
              <a:rPr lang="en-US" sz="3000" b="1" dirty="0">
                <a:latin typeface="Times New Roman" panose="02020603050405020304" pitchFamily="18" charset="0"/>
                <a:cs typeface="Times New Roman" panose="02020603050405020304" pitchFamily="18" charset="0"/>
              </a:rPr>
              <a:t>Life On Land </a:t>
            </a:r>
            <a:endParaRPr lang="en-US" sz="3000" b="1" dirty="0">
              <a:latin typeface="Times New Roman" panose="02020603050405020304" pitchFamily="18" charset="0"/>
              <a:cs typeface="Times New Roman" panose="02020603050405020304" pitchFamily="18" charset="0"/>
            </a:endParaRPr>
          </a:p>
          <a:p>
            <a:pPr marL="0" indent="0">
              <a:buNone/>
            </a:pPr>
            <a:r>
              <a:rPr lang="en-US" sz="3000" b="1" dirty="0" smtClean="0">
                <a:latin typeface="Times New Roman" panose="02020603050405020304" pitchFamily="18" charset="0"/>
                <a:cs typeface="Times New Roman" panose="02020603050405020304" pitchFamily="18" charset="0"/>
              </a:rPr>
              <a:t>Find </a:t>
            </a:r>
            <a:r>
              <a:rPr lang="en-US" sz="3000" b="1" dirty="0">
                <a:latin typeface="Times New Roman" panose="02020603050405020304" pitchFamily="18" charset="0"/>
                <a:cs typeface="Times New Roman" panose="02020603050405020304" pitchFamily="18" charset="0"/>
              </a:rPr>
              <a:t>Out Problems</a:t>
            </a:r>
            <a:r>
              <a:rPr lang="en-US" sz="3000" b="1" dirty="0" smtClean="0">
                <a:latin typeface="Times New Roman" panose="02020603050405020304" pitchFamily="18" charset="0"/>
                <a:cs typeface="Times New Roman" panose="02020603050405020304" pitchFamily="18" charset="0"/>
              </a:rPr>
              <a:t>:</a:t>
            </a:r>
          </a:p>
          <a:p>
            <a:pPr lvl="2">
              <a:lnSpc>
                <a:spcPct val="150000"/>
              </a:lnSpc>
              <a:buFont typeface="Courier New" panose="02070309020205020404" pitchFamily="49" charset="0"/>
              <a:buChar char="o"/>
            </a:pPr>
            <a:r>
              <a:rPr lang="en-US" sz="2600" b="1" dirty="0">
                <a:latin typeface="Times New Roman" panose="02020603050405020304" pitchFamily="18" charset="0"/>
                <a:cs typeface="Times New Roman" panose="02020603050405020304" pitchFamily="18" charset="0"/>
              </a:rPr>
              <a:t>Animal Related Issues </a:t>
            </a:r>
          </a:p>
          <a:p>
            <a:pPr lvl="2">
              <a:lnSpc>
                <a:spcPct val="150000"/>
              </a:lnSpc>
              <a:buFont typeface="Courier New" panose="02070309020205020404" pitchFamily="49" charset="0"/>
              <a:buChar char="o"/>
            </a:pPr>
            <a:r>
              <a:rPr lang="en-US" sz="2600" b="1" dirty="0" smtClean="0">
                <a:latin typeface="Times New Roman" panose="02020603050405020304" pitchFamily="18" charset="0"/>
                <a:cs typeface="Times New Roman" panose="02020603050405020304" pitchFamily="18" charset="0"/>
              </a:rPr>
              <a:t>Land </a:t>
            </a:r>
            <a:r>
              <a:rPr lang="en-US" sz="2600" b="1" dirty="0">
                <a:latin typeface="Times New Roman" panose="02020603050405020304" pitchFamily="18" charset="0"/>
                <a:cs typeface="Times New Roman" panose="02020603050405020304" pitchFamily="18" charset="0"/>
              </a:rPr>
              <a:t>Related Issues </a:t>
            </a:r>
          </a:p>
          <a:p>
            <a:pPr lvl="2">
              <a:lnSpc>
                <a:spcPct val="150000"/>
              </a:lnSpc>
              <a:buFont typeface="Courier New" panose="02070309020205020404" pitchFamily="49" charset="0"/>
              <a:buChar char="o"/>
            </a:pPr>
            <a:r>
              <a:rPr lang="en-US" sz="2600" b="1" dirty="0">
                <a:latin typeface="Times New Roman" panose="02020603050405020304" pitchFamily="18" charset="0"/>
                <a:cs typeface="Times New Roman" panose="02020603050405020304" pitchFamily="18" charset="0"/>
              </a:rPr>
              <a:t>Crops Related Issues </a:t>
            </a:r>
          </a:p>
          <a:p>
            <a:pPr lvl="2">
              <a:lnSpc>
                <a:spcPct val="150000"/>
              </a:lnSpc>
              <a:buFont typeface="Courier New" panose="02070309020205020404" pitchFamily="49" charset="0"/>
              <a:buChar char="o"/>
            </a:pPr>
            <a:r>
              <a:rPr lang="en-US" sz="2600" b="1" dirty="0">
                <a:latin typeface="Times New Roman" panose="02020603050405020304" pitchFamily="18" charset="0"/>
                <a:cs typeface="Times New Roman" panose="02020603050405020304" pitchFamily="18" charset="0"/>
              </a:rPr>
              <a:t>Water Related Issue    </a:t>
            </a:r>
          </a:p>
          <a:p>
            <a:pPr marL="0" indent="0">
              <a:buNone/>
            </a:pPr>
            <a:endParaRPr lang="en-US" dirty="0"/>
          </a:p>
        </p:txBody>
      </p:sp>
      <p:pic>
        <p:nvPicPr>
          <p:cNvPr id="5" name="Picture 4">
            <a:extLst>
              <a:ext uri="{FF2B5EF4-FFF2-40B4-BE49-F238E27FC236}">
                <a16:creationId xmlns:a16="http://schemas.microsoft.com/office/drawing/2014/main" id="{54865578-A4F3-2845-92FB-F7207F790FCD}"/>
              </a:ext>
            </a:extLst>
          </p:cNvPr>
          <p:cNvPicPr>
            <a:picLocks noChangeAspect="1"/>
          </p:cNvPicPr>
          <p:nvPr/>
        </p:nvPicPr>
        <p:blipFill>
          <a:blip r:embed="rId2"/>
          <a:stretch>
            <a:fillRect/>
          </a:stretch>
        </p:blipFill>
        <p:spPr>
          <a:xfrm>
            <a:off x="8126238" y="2488882"/>
            <a:ext cx="2996231" cy="3161161"/>
          </a:xfrm>
          <a:prstGeom prst="rect">
            <a:avLst/>
          </a:prstGeom>
        </p:spPr>
      </p:pic>
    </p:spTree>
    <p:extLst>
      <p:ext uri="{BB962C8B-B14F-4D97-AF65-F5344CB8AC3E}">
        <p14:creationId xmlns:p14="http://schemas.microsoft.com/office/powerpoint/2010/main" val="31874107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animEffect transition="in" filter="fade">
                                      <p:cBhvr>
                                        <p:cTn id="7" dur="500"/>
                                        <p:tgtEl>
                                          <p:spTgt spid="3">
                                            <p:txEl>
                                              <p:pRg st="2" end="2"/>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3" end="3"/>
                                            </p:txEl>
                                          </p:spTgt>
                                        </p:tgtEl>
                                        <p:attrNameLst>
                                          <p:attrName>style.visibility</p:attrName>
                                        </p:attrNameLst>
                                      </p:cBhvr>
                                      <p:to>
                                        <p:strVal val="visible"/>
                                      </p:to>
                                    </p:set>
                                    <p:animEffect transition="in" filter="fade">
                                      <p:cBhvr>
                                        <p:cTn id="12" dur="500"/>
                                        <p:tgtEl>
                                          <p:spTgt spid="3">
                                            <p:txEl>
                                              <p:pRg st="3" end="3"/>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animEffect transition="in" filter="fade">
                                      <p:cBhvr>
                                        <p:cTn id="17" dur="500"/>
                                        <p:tgtEl>
                                          <p:spTgt spid="3">
                                            <p:txEl>
                                              <p:pRg st="4" end="4"/>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5" end="5"/>
                                            </p:txEl>
                                          </p:spTgt>
                                        </p:tgtEl>
                                        <p:attrNameLst>
                                          <p:attrName>style.visibility</p:attrName>
                                        </p:attrNameLst>
                                      </p:cBhvr>
                                      <p:to>
                                        <p:strVal val="visible"/>
                                      </p:to>
                                    </p:set>
                                    <p:animEffect transition="in" filter="fade">
                                      <p:cBhvr>
                                        <p:cTn id="2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03DF87-1764-7C4D-9E22-D9136571761E}"/>
              </a:ext>
            </a:extLst>
          </p:cNvPr>
          <p:cNvSpPr>
            <a:spLocks noGrp="1"/>
          </p:cNvSpPr>
          <p:nvPr>
            <p:ph type="title"/>
          </p:nvPr>
        </p:nvSpPr>
        <p:spPr/>
        <p:txBody>
          <a:bodyPr/>
          <a:lstStyle/>
          <a:p>
            <a:r>
              <a:rPr lang="en-US" dirty="0"/>
              <a:t>Our </a:t>
            </a:r>
            <a:r>
              <a:rPr lang="en-US" dirty="0" err="1"/>
              <a:t>IDea</a:t>
            </a:r>
            <a:endParaRPr lang="en-US" dirty="0"/>
          </a:p>
        </p:txBody>
      </p:sp>
      <p:sp>
        <p:nvSpPr>
          <p:cNvPr id="3" name="Content Placeholder 2">
            <a:extLst>
              <a:ext uri="{FF2B5EF4-FFF2-40B4-BE49-F238E27FC236}">
                <a16:creationId xmlns:a16="http://schemas.microsoft.com/office/drawing/2014/main" id="{B8A47B61-9751-7C43-B4A5-192BDBE00174}"/>
              </a:ext>
            </a:extLst>
          </p:cNvPr>
          <p:cNvSpPr>
            <a:spLocks noGrp="1"/>
          </p:cNvSpPr>
          <p:nvPr>
            <p:ph idx="1"/>
          </p:nvPr>
        </p:nvSpPr>
        <p:spPr>
          <a:xfrm>
            <a:off x="685800" y="1720312"/>
            <a:ext cx="10820400" cy="4498373"/>
          </a:xfrm>
        </p:spPr>
        <p:txBody>
          <a:bodyPr/>
          <a:lstStyle/>
          <a:p>
            <a:pPr>
              <a:buFont typeface="Wingdings" pitchFamily="2" charset="2"/>
              <a:buChar char="Ø"/>
            </a:pPr>
            <a:r>
              <a:rPr lang="en-US" dirty="0"/>
              <a:t>Mobile Application </a:t>
            </a:r>
          </a:p>
          <a:p>
            <a:pPr>
              <a:buFont typeface="Wingdings" pitchFamily="2" charset="2"/>
              <a:buChar char="Ø"/>
            </a:pPr>
            <a:r>
              <a:rPr lang="en-US" dirty="0"/>
              <a:t>Data Analyzing Process </a:t>
            </a:r>
          </a:p>
        </p:txBody>
      </p:sp>
      <p:pic>
        <p:nvPicPr>
          <p:cNvPr id="7" name="Picture 6">
            <a:extLst>
              <a:ext uri="{FF2B5EF4-FFF2-40B4-BE49-F238E27FC236}">
                <a16:creationId xmlns:a16="http://schemas.microsoft.com/office/drawing/2014/main" id="{634B3C67-277E-6941-97A0-EB5F11CCAD00}"/>
              </a:ext>
            </a:extLst>
          </p:cNvPr>
          <p:cNvPicPr>
            <a:picLocks noChangeAspect="1"/>
          </p:cNvPicPr>
          <p:nvPr/>
        </p:nvPicPr>
        <p:blipFill>
          <a:blip r:embed="rId2"/>
          <a:stretch>
            <a:fillRect/>
          </a:stretch>
        </p:blipFill>
        <p:spPr>
          <a:xfrm>
            <a:off x="7156338" y="1868086"/>
            <a:ext cx="2303037" cy="4989914"/>
          </a:xfrm>
          <a:prstGeom prst="rect">
            <a:avLst/>
          </a:prstGeom>
        </p:spPr>
      </p:pic>
      <p:pic>
        <p:nvPicPr>
          <p:cNvPr id="11" name="Picture 10">
            <a:extLst>
              <a:ext uri="{FF2B5EF4-FFF2-40B4-BE49-F238E27FC236}">
                <a16:creationId xmlns:a16="http://schemas.microsoft.com/office/drawing/2014/main" id="{2C96CDC7-A6ED-C246-B409-04513EE25911}"/>
              </a:ext>
            </a:extLst>
          </p:cNvPr>
          <p:cNvPicPr>
            <a:picLocks noChangeAspect="1"/>
          </p:cNvPicPr>
          <p:nvPr/>
        </p:nvPicPr>
        <p:blipFill>
          <a:blip r:embed="rId3"/>
          <a:stretch>
            <a:fillRect/>
          </a:stretch>
        </p:blipFill>
        <p:spPr>
          <a:xfrm>
            <a:off x="9540358" y="1868086"/>
            <a:ext cx="2303037" cy="4989914"/>
          </a:xfrm>
          <a:prstGeom prst="rect">
            <a:avLst/>
          </a:prstGeom>
        </p:spPr>
      </p:pic>
      <p:pic>
        <p:nvPicPr>
          <p:cNvPr id="15" name="Picture 14">
            <a:extLst>
              <a:ext uri="{FF2B5EF4-FFF2-40B4-BE49-F238E27FC236}">
                <a16:creationId xmlns:a16="http://schemas.microsoft.com/office/drawing/2014/main" id="{C742E111-6F86-DB40-AD33-F583741B15C5}"/>
              </a:ext>
            </a:extLst>
          </p:cNvPr>
          <p:cNvPicPr>
            <a:picLocks noChangeAspect="1"/>
          </p:cNvPicPr>
          <p:nvPr/>
        </p:nvPicPr>
        <p:blipFill>
          <a:blip r:embed="rId4"/>
          <a:stretch>
            <a:fillRect/>
          </a:stretch>
        </p:blipFill>
        <p:spPr>
          <a:xfrm>
            <a:off x="544363" y="2791987"/>
            <a:ext cx="5970336" cy="3356675"/>
          </a:xfrm>
          <a:prstGeom prst="rect">
            <a:avLst/>
          </a:prstGeom>
        </p:spPr>
      </p:pic>
    </p:spTree>
    <p:extLst>
      <p:ext uri="{BB962C8B-B14F-4D97-AF65-F5344CB8AC3E}">
        <p14:creationId xmlns:p14="http://schemas.microsoft.com/office/powerpoint/2010/main" val="269836354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FC451-ED16-694E-8994-81F1C48D9ADB}"/>
              </a:ext>
            </a:extLst>
          </p:cNvPr>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App </a:t>
            </a:r>
            <a:r>
              <a:rPr lang="en-US" dirty="0">
                <a:latin typeface="Times New Roman" panose="02020603050405020304" pitchFamily="18" charset="0"/>
                <a:cs typeface="Times New Roman" panose="02020603050405020304" pitchFamily="18" charset="0"/>
              </a:rPr>
              <a:t>Features</a:t>
            </a:r>
          </a:p>
        </p:txBody>
      </p:sp>
      <p:pic>
        <p:nvPicPr>
          <p:cNvPr id="9" name="Picture 8">
            <a:extLst>
              <a:ext uri="{FF2B5EF4-FFF2-40B4-BE49-F238E27FC236}">
                <a16:creationId xmlns:a16="http://schemas.microsoft.com/office/drawing/2014/main" id="{055DA01C-8F6C-4F45-B4D0-6E0B4B8F74E4}"/>
              </a:ext>
            </a:extLst>
          </p:cNvPr>
          <p:cNvPicPr>
            <a:picLocks noChangeAspect="1"/>
          </p:cNvPicPr>
          <p:nvPr/>
        </p:nvPicPr>
        <p:blipFill>
          <a:blip r:embed="rId2"/>
          <a:stretch>
            <a:fillRect/>
          </a:stretch>
        </p:blipFill>
        <p:spPr>
          <a:xfrm>
            <a:off x="9198136" y="2057401"/>
            <a:ext cx="2308064" cy="4296449"/>
          </a:xfrm>
          <a:prstGeom prst="rect">
            <a:avLst/>
          </a:prstGeom>
        </p:spPr>
      </p:pic>
      <p:sp>
        <p:nvSpPr>
          <p:cNvPr id="6" name="TextBox 5"/>
          <p:cNvSpPr txBox="1"/>
          <p:nvPr/>
        </p:nvSpPr>
        <p:spPr>
          <a:xfrm>
            <a:off x="1136468" y="2057401"/>
            <a:ext cx="7576458" cy="2246769"/>
          </a:xfrm>
          <a:prstGeom prst="rect">
            <a:avLst/>
          </a:prstGeom>
          <a:noFill/>
        </p:spPr>
        <p:txBody>
          <a:bodyPr wrap="square" rtlCol="0">
            <a:spAutoFit/>
          </a:bodyPr>
          <a:lstStyle/>
          <a:p>
            <a:pPr marL="285750" indent="-285750">
              <a:buFont typeface="Arial" panose="020B0604020202020204" pitchFamily="34" charset="0"/>
              <a:buChar char="•"/>
            </a:pPr>
            <a:r>
              <a:rPr lang="en-US" sz="2800" dirty="0" smtClean="0"/>
              <a:t>Land comparison</a:t>
            </a:r>
          </a:p>
          <a:p>
            <a:pPr marL="285750" indent="-285750">
              <a:buFont typeface="Arial" panose="020B0604020202020204" pitchFamily="34" charset="0"/>
              <a:buChar char="•"/>
            </a:pPr>
            <a:r>
              <a:rPr lang="en-US" sz="2800" dirty="0" smtClean="0"/>
              <a:t>Deforestation ratio</a:t>
            </a:r>
          </a:p>
          <a:p>
            <a:pPr marL="285750" indent="-285750">
              <a:buFont typeface="Arial" panose="020B0604020202020204" pitchFamily="34" charset="0"/>
              <a:buChar char="•"/>
            </a:pPr>
            <a:r>
              <a:rPr lang="en-US" sz="2800" dirty="0" smtClean="0"/>
              <a:t>Visualization</a:t>
            </a:r>
          </a:p>
          <a:p>
            <a:pPr marL="285750" indent="-285750">
              <a:buFont typeface="Arial" panose="020B0604020202020204" pitchFamily="34" charset="0"/>
              <a:buChar char="•"/>
            </a:pPr>
            <a:r>
              <a:rPr lang="en-US" sz="2800" dirty="0" smtClean="0"/>
              <a:t>Impact visualization</a:t>
            </a:r>
          </a:p>
          <a:p>
            <a:endParaRPr lang="en-US" sz="2800" dirty="0"/>
          </a:p>
        </p:txBody>
      </p:sp>
    </p:spTree>
    <p:extLst>
      <p:ext uri="{BB962C8B-B14F-4D97-AF65-F5344CB8AC3E}">
        <p14:creationId xmlns:p14="http://schemas.microsoft.com/office/powerpoint/2010/main" val="62777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AFC451-ED16-694E-8994-81F1C48D9ADB}"/>
              </a:ext>
            </a:extLst>
          </p:cNvPr>
          <p:cNvSpPr>
            <a:spLocks noGrp="1"/>
          </p:cNvSpPr>
          <p:nvPr>
            <p:ph type="title"/>
          </p:nvPr>
        </p:nvSpPr>
        <p:spPr/>
        <p:txBody>
          <a:bodyPr/>
          <a:lstStyle/>
          <a:p>
            <a:r>
              <a:rPr lang="en-US" dirty="0" smtClean="0">
                <a:latin typeface="Times New Roman" panose="02020603050405020304" pitchFamily="18" charset="0"/>
                <a:cs typeface="Times New Roman" panose="02020603050405020304" pitchFamily="18" charset="0"/>
              </a:rPr>
              <a:t>App </a:t>
            </a:r>
            <a:r>
              <a:rPr lang="en-US" dirty="0">
                <a:latin typeface="Times New Roman" panose="02020603050405020304" pitchFamily="18" charset="0"/>
                <a:cs typeface="Times New Roman" panose="02020603050405020304" pitchFamily="18" charset="0"/>
              </a:rPr>
              <a:t>Features</a:t>
            </a:r>
          </a:p>
        </p:txBody>
      </p:sp>
      <p:pic>
        <p:nvPicPr>
          <p:cNvPr id="5" name="Content Placeholder 4">
            <a:extLst>
              <a:ext uri="{FF2B5EF4-FFF2-40B4-BE49-F238E27FC236}">
                <a16:creationId xmlns:a16="http://schemas.microsoft.com/office/drawing/2014/main" id="{08374FEC-65E6-C44E-8310-C963446BD314}"/>
              </a:ext>
            </a:extLst>
          </p:cNvPr>
          <p:cNvPicPr>
            <a:picLocks noGrp="1" noChangeAspect="1"/>
          </p:cNvPicPr>
          <p:nvPr>
            <p:ph idx="1"/>
          </p:nvPr>
        </p:nvPicPr>
        <p:blipFill>
          <a:blip r:embed="rId2"/>
          <a:stretch>
            <a:fillRect/>
          </a:stretch>
        </p:blipFill>
        <p:spPr>
          <a:xfrm>
            <a:off x="6273422" y="1921789"/>
            <a:ext cx="1854956" cy="4494509"/>
          </a:xfrm>
        </p:spPr>
      </p:pic>
      <p:pic>
        <p:nvPicPr>
          <p:cNvPr id="7" name="Picture 6">
            <a:extLst>
              <a:ext uri="{FF2B5EF4-FFF2-40B4-BE49-F238E27FC236}">
                <a16:creationId xmlns:a16="http://schemas.microsoft.com/office/drawing/2014/main" id="{BD0E12C8-821F-1A4F-BDC9-9BDA66E8E736}"/>
              </a:ext>
            </a:extLst>
          </p:cNvPr>
          <p:cNvPicPr>
            <a:picLocks noChangeAspect="1"/>
          </p:cNvPicPr>
          <p:nvPr/>
        </p:nvPicPr>
        <p:blipFill>
          <a:blip r:embed="rId3"/>
          <a:stretch>
            <a:fillRect/>
          </a:stretch>
        </p:blipFill>
        <p:spPr>
          <a:xfrm>
            <a:off x="3560295" y="1921789"/>
            <a:ext cx="2404139" cy="4296449"/>
          </a:xfrm>
          <a:prstGeom prst="rect">
            <a:avLst/>
          </a:prstGeom>
        </p:spPr>
      </p:pic>
      <p:pic>
        <p:nvPicPr>
          <p:cNvPr id="9" name="Picture 8">
            <a:extLst>
              <a:ext uri="{FF2B5EF4-FFF2-40B4-BE49-F238E27FC236}">
                <a16:creationId xmlns:a16="http://schemas.microsoft.com/office/drawing/2014/main" id="{055DA01C-8F6C-4F45-B4D0-6E0B4B8F74E4}"/>
              </a:ext>
            </a:extLst>
          </p:cNvPr>
          <p:cNvPicPr>
            <a:picLocks noChangeAspect="1"/>
          </p:cNvPicPr>
          <p:nvPr/>
        </p:nvPicPr>
        <p:blipFill>
          <a:blip r:embed="rId4"/>
          <a:stretch>
            <a:fillRect/>
          </a:stretch>
        </p:blipFill>
        <p:spPr>
          <a:xfrm>
            <a:off x="695621" y="1921788"/>
            <a:ext cx="2308064" cy="4296449"/>
          </a:xfrm>
          <a:prstGeom prst="rect">
            <a:avLst/>
          </a:prstGeom>
        </p:spPr>
      </p:pic>
      <p:pic>
        <p:nvPicPr>
          <p:cNvPr id="19" name="Picture 18">
            <a:extLst>
              <a:ext uri="{FF2B5EF4-FFF2-40B4-BE49-F238E27FC236}">
                <a16:creationId xmlns:a16="http://schemas.microsoft.com/office/drawing/2014/main" id="{1501640C-F72D-9D4F-A359-B1FA73D1ABD0}"/>
              </a:ext>
            </a:extLst>
          </p:cNvPr>
          <p:cNvPicPr>
            <a:picLocks noChangeAspect="1"/>
          </p:cNvPicPr>
          <p:nvPr/>
        </p:nvPicPr>
        <p:blipFill>
          <a:blip r:embed="rId5"/>
          <a:stretch>
            <a:fillRect/>
          </a:stretch>
        </p:blipFill>
        <p:spPr>
          <a:xfrm>
            <a:off x="8746354" y="1921788"/>
            <a:ext cx="2565104" cy="4494509"/>
          </a:xfrm>
          <a:prstGeom prst="rect">
            <a:avLst/>
          </a:prstGeom>
        </p:spPr>
      </p:pic>
    </p:spTree>
    <p:extLst>
      <p:ext uri="{BB962C8B-B14F-4D97-AF65-F5344CB8AC3E}">
        <p14:creationId xmlns:p14="http://schemas.microsoft.com/office/powerpoint/2010/main" val="1884241356"/>
      </p:ext>
    </p:extLst>
  </p:cSld>
  <p:clrMapOvr>
    <a:masterClrMapping/>
  </p:clrMapOvr>
  <p:timing>
    <p:tnLst>
      <p:par>
        <p:cTn id="1" dur="indefinite" restart="never" nodeType="tmRoot"/>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E5224E"/>
      </a:accent1>
      <a:accent2>
        <a:srgbClr val="9D074E"/>
      </a:accent2>
      <a:accent3>
        <a:srgbClr val="7F2294"/>
      </a:accent3>
      <a:accent4>
        <a:srgbClr val="8D65EA"/>
      </a:accent4>
      <a:accent5>
        <a:srgbClr val="588FE2"/>
      </a:accent5>
      <a:accent6>
        <a:srgbClr val="127CA4"/>
      </a:accent6>
      <a:hlink>
        <a:srgbClr val="FB4AB6"/>
      </a:hlink>
      <a:folHlink>
        <a:srgbClr val="F98FE9"/>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6DB8EB18-3657-4051-A897-2ED38832359E}"/>
    </a:ext>
  </a:extLst>
</a:theme>
</file>

<file path=docProps/app.xml><?xml version="1.0" encoding="utf-8"?>
<Properties xmlns="http://schemas.openxmlformats.org/officeDocument/2006/extended-properties" xmlns:vt="http://schemas.openxmlformats.org/officeDocument/2006/docPropsVTypes">
  <Template>{5B588E35-9A35-4548-8254-ADF18C5D192D}tf10001079</Template>
  <TotalTime>282</TotalTime>
  <Words>129</Words>
  <Application>Microsoft Office PowerPoint</Application>
  <PresentationFormat>Widescreen</PresentationFormat>
  <Paragraphs>28</Paragraphs>
  <Slides>12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Century Gothic</vt:lpstr>
      <vt:lpstr>Courier New</vt:lpstr>
      <vt:lpstr>News Gothic MT</vt:lpstr>
      <vt:lpstr>Times New Roman</vt:lpstr>
      <vt:lpstr>Wingdings</vt:lpstr>
      <vt:lpstr>Vapor Trail</vt:lpstr>
      <vt:lpstr>NSU_Inception</vt:lpstr>
      <vt:lpstr>Team Members</vt:lpstr>
      <vt:lpstr>PowerPoint Presentation</vt:lpstr>
      <vt:lpstr>Facts OF SDGS </vt:lpstr>
      <vt:lpstr>PowerPoint Presentation</vt:lpstr>
      <vt:lpstr>Our Objectives</vt:lpstr>
      <vt:lpstr>Our IDea</vt:lpstr>
      <vt:lpstr>App Features</vt:lpstr>
      <vt:lpstr>App Features</vt:lpstr>
      <vt:lpstr>Data Analyzing</vt:lpstr>
      <vt:lpstr>What makes us different !</vt:lpstr>
      <vt:lpstr>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NSU_Inception</dc:title>
  <dc:creator>Microsoft Office User</dc:creator>
  <cp:lastModifiedBy>Himu's Lappy</cp:lastModifiedBy>
  <cp:revision>21</cp:revision>
  <dcterms:created xsi:type="dcterms:W3CDTF">2019-10-19T19:21:01Z</dcterms:created>
  <dcterms:modified xsi:type="dcterms:W3CDTF">2019-10-20T03:11:34Z</dcterms:modified>
</cp:coreProperties>
</file>

<file path=docProps/thumbnail.jpeg>
</file>